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74" r:id="rId5"/>
    <p:sldId id="278" r:id="rId6"/>
    <p:sldId id="271" r:id="rId7"/>
    <p:sldId id="275" r:id="rId8"/>
    <p:sldId id="288" r:id="rId9"/>
    <p:sldId id="286" r:id="rId10"/>
    <p:sldId id="289" r:id="rId11"/>
    <p:sldId id="290" r:id="rId12"/>
    <p:sldId id="291" r:id="rId13"/>
    <p:sldId id="292"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9AC485-6748-4699-B658-30D8DE8FDED6}" v="242" dt="2023-08-07T13:10:46.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98" autoAdjust="0"/>
  </p:normalViewPr>
  <p:slideViewPr>
    <p:cSldViewPr snapToGrid="0">
      <p:cViewPr varScale="1">
        <p:scale>
          <a:sx n="79" d="100"/>
          <a:sy n="79" d="100"/>
        </p:scale>
        <p:origin x="86" y="44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esh Reddy" userId="7bee45d996bc53d0" providerId="LiveId" clId="{449AC485-6748-4699-B658-30D8DE8FDED6}"/>
    <pc:docChg chg="undo custSel addSld delSld modSld sldOrd">
      <pc:chgData name="Ganesh Reddy" userId="7bee45d996bc53d0" providerId="LiveId" clId="{449AC485-6748-4699-B658-30D8DE8FDED6}" dt="2023-08-07T13:13:26.727" v="937" actId="14100"/>
      <pc:docMkLst>
        <pc:docMk/>
      </pc:docMkLst>
      <pc:sldChg chg="modSp mod">
        <pc:chgData name="Ganesh Reddy" userId="7bee45d996bc53d0" providerId="LiveId" clId="{449AC485-6748-4699-B658-30D8DE8FDED6}" dt="2023-08-07T13:13:26.727" v="937" actId="14100"/>
        <pc:sldMkLst>
          <pc:docMk/>
          <pc:sldMk cId="738980766" sldId="278"/>
        </pc:sldMkLst>
        <pc:spChg chg="mod">
          <ac:chgData name="Ganesh Reddy" userId="7bee45d996bc53d0" providerId="LiveId" clId="{449AC485-6748-4699-B658-30D8DE8FDED6}" dt="2023-08-07T13:13:16.062" v="933" actId="20577"/>
          <ac:spMkLst>
            <pc:docMk/>
            <pc:sldMk cId="738980766" sldId="278"/>
            <ac:spMk id="3" creationId="{E9E23649-3D75-4D6D-8156-51D7E6B17713}"/>
          </ac:spMkLst>
        </pc:spChg>
        <pc:picChg chg="mod">
          <ac:chgData name="Ganesh Reddy" userId="7bee45d996bc53d0" providerId="LiveId" clId="{449AC485-6748-4699-B658-30D8DE8FDED6}" dt="2023-08-07T13:13:26.727" v="937" actId="14100"/>
          <ac:picMkLst>
            <pc:docMk/>
            <pc:sldMk cId="738980766" sldId="278"/>
            <ac:picMk id="23" creationId="{5648EB36-D106-C5C0-2A3D-50E513B7276C}"/>
          </ac:picMkLst>
        </pc:picChg>
      </pc:sldChg>
      <pc:sldChg chg="modSp mod">
        <pc:chgData name="Ganesh Reddy" userId="7bee45d996bc53d0" providerId="LiveId" clId="{449AC485-6748-4699-B658-30D8DE8FDED6}" dt="2023-08-07T13:12:45.241" v="911" actId="14100"/>
        <pc:sldMkLst>
          <pc:docMk/>
          <pc:sldMk cId="3486006413" sldId="279"/>
        </pc:sldMkLst>
        <pc:spChg chg="mod">
          <ac:chgData name="Ganesh Reddy" userId="7bee45d996bc53d0" providerId="LiveId" clId="{449AC485-6748-4699-B658-30D8DE8FDED6}" dt="2023-08-07T13:12:45.241" v="911" actId="14100"/>
          <ac:spMkLst>
            <pc:docMk/>
            <pc:sldMk cId="3486006413" sldId="279"/>
            <ac:spMk id="7" creationId="{E3EE2CE0-415A-4D6D-882C-D348C67CFBE8}"/>
          </ac:spMkLst>
        </pc:spChg>
      </pc:sldChg>
      <pc:sldChg chg="del">
        <pc:chgData name="Ganesh Reddy" userId="7bee45d996bc53d0" providerId="LiveId" clId="{449AC485-6748-4699-B658-30D8DE8FDED6}" dt="2023-08-07T12:42:31.817" v="8" actId="47"/>
        <pc:sldMkLst>
          <pc:docMk/>
          <pc:sldMk cId="1360356816" sldId="280"/>
        </pc:sldMkLst>
      </pc:sldChg>
      <pc:sldChg chg="del">
        <pc:chgData name="Ganesh Reddy" userId="7bee45d996bc53d0" providerId="LiveId" clId="{449AC485-6748-4699-B658-30D8DE8FDED6}" dt="2023-08-07T12:42:34.792" v="9" actId="47"/>
        <pc:sldMkLst>
          <pc:docMk/>
          <pc:sldMk cId="607991963" sldId="281"/>
        </pc:sldMkLst>
      </pc:sldChg>
      <pc:sldChg chg="del">
        <pc:chgData name="Ganesh Reddy" userId="7bee45d996bc53d0" providerId="LiveId" clId="{449AC485-6748-4699-B658-30D8DE8FDED6}" dt="2023-08-07T12:42:39.433" v="10" actId="47"/>
        <pc:sldMkLst>
          <pc:docMk/>
          <pc:sldMk cId="3189488419" sldId="284"/>
        </pc:sldMkLst>
      </pc:sldChg>
      <pc:sldChg chg="addSp delSp modSp mod">
        <pc:chgData name="Ganesh Reddy" userId="7bee45d996bc53d0" providerId="LiveId" clId="{449AC485-6748-4699-B658-30D8DE8FDED6}" dt="2023-08-07T12:42:22.661" v="7" actId="1076"/>
        <pc:sldMkLst>
          <pc:docMk/>
          <pc:sldMk cId="61361026" sldId="286"/>
        </pc:sldMkLst>
        <pc:spChg chg="del">
          <ac:chgData name="Ganesh Reddy" userId="7bee45d996bc53d0" providerId="LiveId" clId="{449AC485-6748-4699-B658-30D8DE8FDED6}" dt="2023-08-07T12:41:51.520" v="0"/>
          <ac:spMkLst>
            <pc:docMk/>
            <pc:sldMk cId="61361026" sldId="286"/>
            <ac:spMk id="6" creationId="{34645BAE-2147-7883-7122-BF6FBBB68603}"/>
          </ac:spMkLst>
        </pc:spChg>
        <pc:picChg chg="add mod">
          <ac:chgData name="Ganesh Reddy" userId="7bee45d996bc53d0" providerId="LiveId" clId="{449AC485-6748-4699-B658-30D8DE8FDED6}" dt="2023-08-07T12:42:00.057" v="3" actId="1076"/>
          <ac:picMkLst>
            <pc:docMk/>
            <pc:sldMk cId="61361026" sldId="286"/>
            <ac:picMk id="4" creationId="{EEBD3690-C8F4-1DE3-8B12-AD89C19D6ECE}"/>
          </ac:picMkLst>
        </pc:picChg>
        <pc:picChg chg="add mod">
          <ac:chgData name="Ganesh Reddy" userId="7bee45d996bc53d0" providerId="LiveId" clId="{449AC485-6748-4699-B658-30D8DE8FDED6}" dt="2023-08-07T12:42:22.661" v="7" actId="1076"/>
          <ac:picMkLst>
            <pc:docMk/>
            <pc:sldMk cId="61361026" sldId="286"/>
            <ac:picMk id="7" creationId="{80957380-B761-9B70-7C95-A66C1A0CEED6}"/>
          </ac:picMkLst>
        </pc:picChg>
      </pc:sldChg>
      <pc:sldChg chg="addSp modSp new mod ord">
        <pc:chgData name="Ganesh Reddy" userId="7bee45d996bc53d0" providerId="LiveId" clId="{449AC485-6748-4699-B658-30D8DE8FDED6}" dt="2023-08-07T12:48:30.657" v="91" actId="1076"/>
        <pc:sldMkLst>
          <pc:docMk/>
          <pc:sldMk cId="1884611267" sldId="289"/>
        </pc:sldMkLst>
        <pc:spChg chg="add mod">
          <ac:chgData name="Ganesh Reddy" userId="7bee45d996bc53d0" providerId="LiveId" clId="{449AC485-6748-4699-B658-30D8DE8FDED6}" dt="2023-08-07T12:45:20.702" v="49" actId="1076"/>
          <ac:spMkLst>
            <pc:docMk/>
            <pc:sldMk cId="1884611267" sldId="289"/>
            <ac:spMk id="9" creationId="{4FC70220-DD42-F453-E676-E3F785357434}"/>
          </ac:spMkLst>
        </pc:spChg>
        <pc:spChg chg="add mod">
          <ac:chgData name="Ganesh Reddy" userId="7bee45d996bc53d0" providerId="LiveId" clId="{449AC485-6748-4699-B658-30D8DE8FDED6}" dt="2023-08-07T12:46:24.781" v="77" actId="1076"/>
          <ac:spMkLst>
            <pc:docMk/>
            <pc:sldMk cId="1884611267" sldId="289"/>
            <ac:spMk id="13" creationId="{D3C842AE-0EB9-1DC3-537B-E0FCB91FC3EC}"/>
          </ac:spMkLst>
        </pc:spChg>
        <pc:spChg chg="add mod">
          <ac:chgData name="Ganesh Reddy" userId="7bee45d996bc53d0" providerId="LiveId" clId="{449AC485-6748-4699-B658-30D8DE8FDED6}" dt="2023-08-07T12:48:30.657" v="91" actId="1076"/>
          <ac:spMkLst>
            <pc:docMk/>
            <pc:sldMk cId="1884611267" sldId="289"/>
            <ac:spMk id="16" creationId="{BA9A1E10-A569-A385-D413-542F6F537E16}"/>
          </ac:spMkLst>
        </pc:spChg>
        <pc:picChg chg="add mod">
          <ac:chgData name="Ganesh Reddy" userId="7bee45d996bc53d0" providerId="LiveId" clId="{449AC485-6748-4699-B658-30D8DE8FDED6}" dt="2023-08-07T12:48:03.849" v="84" actId="1076"/>
          <ac:picMkLst>
            <pc:docMk/>
            <pc:sldMk cId="1884611267" sldId="289"/>
            <ac:picMk id="6" creationId="{222F8E7C-AB1B-508C-73AA-2393EE55D7DA}"/>
          </ac:picMkLst>
        </pc:picChg>
        <pc:picChg chg="add mod">
          <ac:chgData name="Ganesh Reddy" userId="7bee45d996bc53d0" providerId="LiveId" clId="{449AC485-6748-4699-B658-30D8DE8FDED6}" dt="2023-08-07T12:44:04.822" v="28" actId="1076"/>
          <ac:picMkLst>
            <pc:docMk/>
            <pc:sldMk cId="1884611267" sldId="289"/>
            <ac:picMk id="8" creationId="{6DDA5D1B-3E66-A32B-149E-59909A6C9A95}"/>
          </ac:picMkLst>
        </pc:picChg>
        <pc:cxnChg chg="add mod">
          <ac:chgData name="Ganesh Reddy" userId="7bee45d996bc53d0" providerId="LiveId" clId="{449AC485-6748-4699-B658-30D8DE8FDED6}" dt="2023-08-07T12:47:39.731" v="82" actId="208"/>
          <ac:cxnSpMkLst>
            <pc:docMk/>
            <pc:sldMk cId="1884611267" sldId="289"/>
            <ac:cxnSpMk id="11" creationId="{466C3A7F-0286-62DF-280A-FEC4EFEBA3C6}"/>
          </ac:cxnSpMkLst>
        </pc:cxnChg>
        <pc:cxnChg chg="add mod">
          <ac:chgData name="Ganesh Reddy" userId="7bee45d996bc53d0" providerId="LiveId" clId="{449AC485-6748-4699-B658-30D8DE8FDED6}" dt="2023-08-07T12:47:56.170" v="83" actId="208"/>
          <ac:cxnSpMkLst>
            <pc:docMk/>
            <pc:sldMk cId="1884611267" sldId="289"/>
            <ac:cxnSpMk id="15" creationId="{C2D3E229-6D83-BA7F-F570-EF19D1E061C1}"/>
          </ac:cxnSpMkLst>
        </pc:cxnChg>
      </pc:sldChg>
      <pc:sldChg chg="addSp delSp modSp new mod">
        <pc:chgData name="Ganesh Reddy" userId="7bee45d996bc53d0" providerId="LiveId" clId="{449AC485-6748-4699-B658-30D8DE8FDED6}" dt="2023-08-07T13:00:50.759" v="560" actId="1076"/>
        <pc:sldMkLst>
          <pc:docMk/>
          <pc:sldMk cId="4066009883" sldId="290"/>
        </pc:sldMkLst>
        <pc:spChg chg="add mod">
          <ac:chgData name="Ganesh Reddy" userId="7bee45d996bc53d0" providerId="LiveId" clId="{449AC485-6748-4699-B658-30D8DE8FDED6}" dt="2023-08-07T12:55:03.610" v="209" actId="1076"/>
          <ac:spMkLst>
            <pc:docMk/>
            <pc:sldMk cId="4066009883" sldId="290"/>
            <ac:spMk id="9" creationId="{4E50A0A5-7BF5-0F5E-49AC-3B7AE64FB12D}"/>
          </ac:spMkLst>
        </pc:spChg>
        <pc:spChg chg="add del mod">
          <ac:chgData name="Ganesh Reddy" userId="7bee45d996bc53d0" providerId="LiveId" clId="{449AC485-6748-4699-B658-30D8DE8FDED6}" dt="2023-08-07T12:52:37.171" v="135"/>
          <ac:spMkLst>
            <pc:docMk/>
            <pc:sldMk cId="4066009883" sldId="290"/>
            <ac:spMk id="10" creationId="{3FB28982-3BBD-393F-8476-62052A461BA2}"/>
          </ac:spMkLst>
        </pc:spChg>
        <pc:spChg chg="add mod">
          <ac:chgData name="Ganesh Reddy" userId="7bee45d996bc53d0" providerId="LiveId" clId="{449AC485-6748-4699-B658-30D8DE8FDED6}" dt="2023-08-07T12:56:36.397" v="318" actId="313"/>
          <ac:spMkLst>
            <pc:docMk/>
            <pc:sldMk cId="4066009883" sldId="290"/>
            <ac:spMk id="11" creationId="{E21213CD-33F4-C607-28E5-A19192FF5362}"/>
          </ac:spMkLst>
        </pc:spChg>
        <pc:spChg chg="add mod">
          <ac:chgData name="Ganesh Reddy" userId="7bee45d996bc53d0" providerId="LiveId" clId="{449AC485-6748-4699-B658-30D8DE8FDED6}" dt="2023-08-07T13:00:50.759" v="560" actId="1076"/>
          <ac:spMkLst>
            <pc:docMk/>
            <pc:sldMk cId="4066009883" sldId="290"/>
            <ac:spMk id="14" creationId="{81570A5F-FD06-664F-5D5C-640E31A9A85C}"/>
          </ac:spMkLst>
        </pc:spChg>
        <pc:picChg chg="add mod">
          <ac:chgData name="Ganesh Reddy" userId="7bee45d996bc53d0" providerId="LiveId" clId="{449AC485-6748-4699-B658-30D8DE8FDED6}" dt="2023-08-07T12:51:38.677" v="123" actId="14100"/>
          <ac:picMkLst>
            <pc:docMk/>
            <pc:sldMk cId="4066009883" sldId="290"/>
            <ac:picMk id="6" creationId="{EF120298-4417-3EA3-39F6-009466C93467}"/>
          </ac:picMkLst>
        </pc:picChg>
        <pc:picChg chg="add mod modCrop">
          <ac:chgData name="Ganesh Reddy" userId="7bee45d996bc53d0" providerId="LiveId" clId="{449AC485-6748-4699-B658-30D8DE8FDED6}" dt="2023-08-07T12:54:58.858" v="208" actId="1076"/>
          <ac:picMkLst>
            <pc:docMk/>
            <pc:sldMk cId="4066009883" sldId="290"/>
            <ac:picMk id="8" creationId="{D0011827-AE80-5B03-3E61-220948908E17}"/>
          </ac:picMkLst>
        </pc:picChg>
        <pc:picChg chg="add mod">
          <ac:chgData name="Ganesh Reddy" userId="7bee45d996bc53d0" providerId="LiveId" clId="{449AC485-6748-4699-B658-30D8DE8FDED6}" dt="2023-08-07T12:55:30.836" v="218" actId="14100"/>
          <ac:picMkLst>
            <pc:docMk/>
            <pc:sldMk cId="4066009883" sldId="290"/>
            <ac:picMk id="13" creationId="{95C30B80-A1AB-F568-412D-B0506B491587}"/>
          </ac:picMkLst>
        </pc:picChg>
      </pc:sldChg>
      <pc:sldChg chg="addSp delSp modSp new mod">
        <pc:chgData name="Ganesh Reddy" userId="7bee45d996bc53d0" providerId="LiveId" clId="{449AC485-6748-4699-B658-30D8DE8FDED6}" dt="2023-08-07T13:07:03.887" v="796" actId="14100"/>
        <pc:sldMkLst>
          <pc:docMk/>
          <pc:sldMk cId="910894147" sldId="291"/>
        </pc:sldMkLst>
        <pc:spChg chg="add del mod">
          <ac:chgData name="Ganesh Reddy" userId="7bee45d996bc53d0" providerId="LiveId" clId="{449AC485-6748-4699-B658-30D8DE8FDED6}" dt="2023-08-07T13:00:33.852" v="559"/>
          <ac:spMkLst>
            <pc:docMk/>
            <pc:sldMk cId="910894147" sldId="291"/>
            <ac:spMk id="9" creationId="{0A339683-749F-2D9C-4ED8-FB24306EF424}"/>
          </ac:spMkLst>
        </pc:spChg>
        <pc:spChg chg="add mod">
          <ac:chgData name="Ganesh Reddy" userId="7bee45d996bc53d0" providerId="LiveId" clId="{449AC485-6748-4699-B658-30D8DE8FDED6}" dt="2023-08-07T13:00:31.866" v="557" actId="14100"/>
          <ac:spMkLst>
            <pc:docMk/>
            <pc:sldMk cId="910894147" sldId="291"/>
            <ac:spMk id="10" creationId="{75362F4D-1B6B-51FF-A3DC-AF4DDFC4B64B}"/>
          </ac:spMkLst>
        </pc:spChg>
        <pc:spChg chg="add mod">
          <ac:chgData name="Ganesh Reddy" userId="7bee45d996bc53d0" providerId="LiveId" clId="{449AC485-6748-4699-B658-30D8DE8FDED6}" dt="2023-08-07T13:02:29.638" v="715" actId="20577"/>
          <ac:spMkLst>
            <pc:docMk/>
            <pc:sldMk cId="910894147" sldId="291"/>
            <ac:spMk id="11" creationId="{20FD5850-B935-1253-A9F1-A0DB12725FAB}"/>
          </ac:spMkLst>
        </pc:spChg>
        <pc:spChg chg="add mod">
          <ac:chgData name="Ganesh Reddy" userId="7bee45d996bc53d0" providerId="LiveId" clId="{449AC485-6748-4699-B658-30D8DE8FDED6}" dt="2023-08-07T13:03:24.720" v="789" actId="207"/>
          <ac:spMkLst>
            <pc:docMk/>
            <pc:sldMk cId="910894147" sldId="291"/>
            <ac:spMk id="12" creationId="{B157CA10-969E-4D19-3BD3-9D20C905111A}"/>
          </ac:spMkLst>
        </pc:spChg>
        <pc:picChg chg="add mod">
          <ac:chgData name="Ganesh Reddy" userId="7bee45d996bc53d0" providerId="LiveId" clId="{449AC485-6748-4699-B658-30D8DE8FDED6}" dt="2023-08-07T13:00:11.567" v="554"/>
          <ac:picMkLst>
            <pc:docMk/>
            <pc:sldMk cId="910894147" sldId="291"/>
            <ac:picMk id="6" creationId="{493B7238-8471-FCF2-56EB-CAF53BEAACD9}"/>
          </ac:picMkLst>
        </pc:picChg>
        <pc:picChg chg="add del mod">
          <ac:chgData name="Ganesh Reddy" userId="7bee45d996bc53d0" providerId="LiveId" clId="{449AC485-6748-4699-B658-30D8DE8FDED6}" dt="2023-08-07T13:06:25.780" v="790" actId="478"/>
          <ac:picMkLst>
            <pc:docMk/>
            <pc:sldMk cId="910894147" sldId="291"/>
            <ac:picMk id="8" creationId="{411A6D98-D9A5-393B-E54E-38CA1D07D14B}"/>
          </ac:picMkLst>
        </pc:picChg>
        <pc:picChg chg="add mod">
          <ac:chgData name="Ganesh Reddy" userId="7bee45d996bc53d0" providerId="LiveId" clId="{449AC485-6748-4699-B658-30D8DE8FDED6}" dt="2023-08-07T13:07:03.887" v="796" actId="14100"/>
          <ac:picMkLst>
            <pc:docMk/>
            <pc:sldMk cId="910894147" sldId="291"/>
            <ac:picMk id="14" creationId="{341B931D-AA10-BC44-EE77-C424B9E90BAF}"/>
          </ac:picMkLst>
        </pc:picChg>
      </pc:sldChg>
      <pc:sldChg chg="addSp delSp modSp new mod modClrScheme modAnim chgLayout">
        <pc:chgData name="Ganesh Reddy" userId="7bee45d996bc53d0" providerId="LiveId" clId="{449AC485-6748-4699-B658-30D8DE8FDED6}" dt="2023-08-07T13:11:36.451" v="832" actId="14100"/>
        <pc:sldMkLst>
          <pc:docMk/>
          <pc:sldMk cId="3681588057" sldId="292"/>
        </pc:sldMkLst>
        <pc:spChg chg="mod ord">
          <ac:chgData name="Ganesh Reddy" userId="7bee45d996bc53d0" providerId="LiveId" clId="{449AC485-6748-4699-B658-30D8DE8FDED6}" dt="2023-08-07T13:07:51.689" v="798" actId="700"/>
          <ac:spMkLst>
            <pc:docMk/>
            <pc:sldMk cId="3681588057" sldId="292"/>
            <ac:spMk id="2" creationId="{AAAE6E55-D8AD-2B23-2A29-14642EEF38F8}"/>
          </ac:spMkLst>
        </pc:spChg>
        <pc:spChg chg="mod ord">
          <ac:chgData name="Ganesh Reddy" userId="7bee45d996bc53d0" providerId="LiveId" clId="{449AC485-6748-4699-B658-30D8DE8FDED6}" dt="2023-08-07T13:07:51.689" v="798" actId="700"/>
          <ac:spMkLst>
            <pc:docMk/>
            <pc:sldMk cId="3681588057" sldId="292"/>
            <ac:spMk id="3" creationId="{6F300B16-67DA-C861-CA13-6D22DD1E46B2}"/>
          </ac:spMkLst>
        </pc:spChg>
        <pc:spChg chg="mod ord">
          <ac:chgData name="Ganesh Reddy" userId="7bee45d996bc53d0" providerId="LiveId" clId="{449AC485-6748-4699-B658-30D8DE8FDED6}" dt="2023-08-07T13:07:51.689" v="798" actId="700"/>
          <ac:spMkLst>
            <pc:docMk/>
            <pc:sldMk cId="3681588057" sldId="292"/>
            <ac:spMk id="4" creationId="{BA753F5A-1BC5-0405-898E-C3B956F4FFD6}"/>
          </ac:spMkLst>
        </pc:spChg>
        <pc:spChg chg="add mod ord">
          <ac:chgData name="Ganesh Reddy" userId="7bee45d996bc53d0" providerId="LiveId" clId="{449AC485-6748-4699-B658-30D8DE8FDED6}" dt="2023-08-07T13:08:16.487" v="818" actId="1076"/>
          <ac:spMkLst>
            <pc:docMk/>
            <pc:sldMk cId="3681588057" sldId="292"/>
            <ac:spMk id="5" creationId="{090546D2-5D43-F932-3C59-613A1EDB7F68}"/>
          </ac:spMkLst>
        </pc:spChg>
        <pc:spChg chg="add del mod ord">
          <ac:chgData name="Ganesh Reddy" userId="7bee45d996bc53d0" providerId="LiveId" clId="{449AC485-6748-4699-B658-30D8DE8FDED6}" dt="2023-08-07T13:10:46.095" v="820"/>
          <ac:spMkLst>
            <pc:docMk/>
            <pc:sldMk cId="3681588057" sldId="292"/>
            <ac:spMk id="6" creationId="{9EDB3DB3-5A19-4085-097D-3506A2D5BFDC}"/>
          </ac:spMkLst>
        </pc:spChg>
        <pc:picChg chg="add mod">
          <ac:chgData name="Ganesh Reddy" userId="7bee45d996bc53d0" providerId="LiveId" clId="{449AC485-6748-4699-B658-30D8DE8FDED6}" dt="2023-08-07T13:11:36.451" v="832" actId="14100"/>
          <ac:picMkLst>
            <pc:docMk/>
            <pc:sldMk cId="3681588057" sldId="292"/>
            <ac:picMk id="7" creationId="{296BC451-13A6-F8A8-F347-D48D1F57DEE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8/7/2023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8F3494-0491-4803-BC84-8A9DE4958074}" type="slidenum">
              <a:rPr lang="en-US" smtClean="0"/>
              <a:t>3</a:t>
            </a:fld>
            <a:endParaRPr lang="en-US" dirty="0"/>
          </a:p>
        </p:txBody>
      </p:sp>
    </p:spTree>
    <p:extLst>
      <p:ext uri="{BB962C8B-B14F-4D97-AF65-F5344CB8AC3E}">
        <p14:creationId xmlns:p14="http://schemas.microsoft.com/office/powerpoint/2010/main" val="383504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dirty="0"/>
          </a:p>
        </p:txBody>
      </p:sp>
    </p:spTree>
    <p:extLst>
      <p:ext uri="{BB962C8B-B14F-4D97-AF65-F5344CB8AC3E}">
        <p14:creationId xmlns:p14="http://schemas.microsoft.com/office/powerpoint/2010/main" val="1741798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GB">
                <a:solidFill>
                  <a:schemeClr val="bg1"/>
                </a:solidFill>
              </a:rPr>
              <a:t>Click to edit Master title style</a:t>
            </a:r>
            <a:endParaRPr lang="en-US" dirty="0">
              <a:solidFill>
                <a:schemeClr val="bg1"/>
              </a:solidFill>
            </a:endParaRP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GB"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GB"/>
              <a:t>Click icon to add picture</a:t>
            </a:r>
            <a:endParaRPr lang="en-US" dirty="0"/>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GB"/>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GB"/>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GB" sz="3200">
                <a:solidFill>
                  <a:schemeClr val="bg1"/>
                </a:solidFill>
              </a:rPr>
              <a:t>Click to edit Master title style</a:t>
            </a:r>
            <a:endParaRPr lang="en-US" sz="3200" dirty="0">
              <a:solidFill>
                <a:schemeClr val="bg1"/>
              </a:solidFill>
            </a:endParaRP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GB"/>
              <a:t>Click icon to add picture</a:t>
            </a:r>
            <a:endParaRPr lang="en-US" dirty="0"/>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GB"/>
              <a:t>Click icon to add picture</a:t>
            </a:r>
            <a:endParaRPr lang="en-US" dirty="0"/>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GB" sz="2800"/>
              <a:t>Click to edit Master title style</a:t>
            </a:r>
            <a:endParaRPr lang="en-US" sz="2800" dirty="0"/>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GB"/>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GB"/>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GB">
                <a:solidFill>
                  <a:schemeClr val="bg1"/>
                </a:solidFill>
              </a:rPr>
              <a:t>Click to edit Master title style</a:t>
            </a:r>
            <a:endParaRPr lang="en-US" dirty="0">
              <a:solidFill>
                <a:schemeClr val="bg1"/>
              </a:solidFill>
            </a:endParaRP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dirty="0"/>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GB"/>
              <a:t>Click icon to add picture</a:t>
            </a:r>
            <a:endParaRPr lang="en-US" dirty="0"/>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GB"/>
              <a:t>Click icon to add picture</a:t>
            </a:r>
            <a:endParaRPr lang="en-US" dirty="0"/>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GB"/>
              <a:t>Click icon to add picture</a:t>
            </a:r>
            <a:endParaRPr lang="en-US" dirty="0"/>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dirty="0"/>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dirty="0"/>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GB"/>
              <a:t>Click to edit Master title style</a:t>
            </a:r>
            <a:endParaRPr lang="en-US" dirty="0"/>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GB"/>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GB"/>
              <a:t>Click icon to add picture</a:t>
            </a:r>
            <a:endParaRPr lang="en-US" dirty="0"/>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GB"/>
              <a:t>Click icon to add picture</a:t>
            </a:r>
            <a:endParaRPr lang="en-US" dirty="0"/>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GB"/>
              <a:t>Click icon to add picture</a:t>
            </a:r>
            <a:endParaRPr lang="en-US" dirty="0"/>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GB">
                <a:solidFill>
                  <a:schemeClr val="bg1"/>
                </a:solidFill>
              </a:rPr>
              <a:t>Click to edit Master title style</a:t>
            </a:r>
            <a:endParaRPr lang="en-US" dirty="0">
              <a:solidFill>
                <a:schemeClr val="bg1"/>
              </a:solidFill>
            </a:endParaRP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GB" sz="1400">
                <a:solidFill>
                  <a:schemeClr val="bg1"/>
                </a:solidFill>
              </a:rPr>
              <a:t>Click to edit Master subtitle style</a:t>
            </a:r>
            <a:endParaRPr lang="en-US" sz="1400" dirty="0">
              <a:solidFill>
                <a:schemeClr val="bg1"/>
              </a:solidFill>
            </a:endParaRP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GB"/>
              <a:t>Click icon to add picture</a:t>
            </a:r>
            <a:endParaRPr lang="en-US" dirty="0"/>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GB"/>
              <a:t>Click icon to add picture</a:t>
            </a:r>
            <a:endParaRPr lang="en-US" dirty="0"/>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GB" sz="3600">
                <a:solidFill>
                  <a:schemeClr val="bg1"/>
                </a:solidFill>
              </a:rPr>
              <a:t>Click to edit Master title style</a:t>
            </a:r>
            <a:endParaRPr lang="en-US" sz="3600" dirty="0">
              <a:solidFill>
                <a:schemeClr val="bg1"/>
              </a:solidFill>
            </a:endParaRP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GB" sz="1200">
                <a:solidFill>
                  <a:schemeClr val="bg1"/>
                </a:solidFill>
              </a:rPr>
              <a:t>Click to edit Master subtitle style</a:t>
            </a:r>
            <a:endParaRPr lang="en-US" sz="1200" dirty="0">
              <a:solidFill>
                <a:schemeClr val="bg1"/>
              </a:solidFill>
            </a:endParaRP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GB"/>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dirty="0">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GB"/>
              <a:t>Click icon to add picture</a:t>
            </a:r>
            <a:endParaRPr lang="en-US" dirty="0"/>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GB"/>
              <a:t>Click icon to add picture</a:t>
            </a:r>
            <a:endParaRPr lang="en-US" dirty="0"/>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GB"/>
              <a:t>Click icon to add picture</a:t>
            </a:r>
            <a:endParaRPr lang="en-US" dirty="0"/>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GB"/>
              <a:t>Click icon to add picture</a:t>
            </a:r>
            <a:endParaRPr lang="en-US" dirty="0"/>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dirty="0"/>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dirty="0"/>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dirty="0"/>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dirty="0"/>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dirty="0"/>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dirty="0"/>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dirty="0"/>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dirty="0"/>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r>
              <a:rPr lang="en-US" dirty="0"/>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US" dirty="0"/>
              <a:t>Monday, February 1, 20XX</a:t>
            </a:r>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dirty="0"/>
              <a:t>Sample Footer Text</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99020-4ABD-4E8C-8F34-FD42A314F70C}"/>
              </a:ext>
            </a:extLst>
          </p:cNvPr>
          <p:cNvSpPr>
            <a:spLocks noGrp="1"/>
          </p:cNvSpPr>
          <p:nvPr>
            <p:ph type="ctrTitle"/>
          </p:nvPr>
        </p:nvSpPr>
        <p:spPr>
          <a:xfrm>
            <a:off x="782918" y="1028700"/>
            <a:ext cx="10614211" cy="1152712"/>
          </a:xfrm>
        </p:spPr>
        <p:txBody>
          <a:bodyPr/>
          <a:lstStyle/>
          <a:p>
            <a:r>
              <a:rPr lang="en-US" dirty="0"/>
              <a:t>QUIZ GAME DEVELOP IN PYTHON</a:t>
            </a:r>
          </a:p>
        </p:txBody>
      </p:sp>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1524000" y="2408518"/>
            <a:ext cx="9144000" cy="609600"/>
          </a:xfrm>
        </p:spPr>
        <p:txBody>
          <a:bodyPr/>
          <a:lstStyle/>
          <a:p>
            <a:r>
              <a:rPr lang="en-US" dirty="0"/>
              <a:t>Ganesh Reddy</a:t>
            </a:r>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343302" y="3351746"/>
            <a:ext cx="7519558" cy="3506255"/>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0546D2-5D43-F932-3C59-613A1EDB7F68}"/>
              </a:ext>
            </a:extLst>
          </p:cNvPr>
          <p:cNvSpPr>
            <a:spLocks noGrp="1"/>
          </p:cNvSpPr>
          <p:nvPr>
            <p:ph type="title"/>
          </p:nvPr>
        </p:nvSpPr>
        <p:spPr>
          <a:xfrm>
            <a:off x="228600" y="279962"/>
            <a:ext cx="5447489" cy="225876"/>
          </a:xfrm>
        </p:spPr>
        <p:txBody>
          <a:bodyPr>
            <a:normAutofit fontScale="90000"/>
          </a:bodyPr>
          <a:lstStyle/>
          <a:p>
            <a:r>
              <a:rPr lang="en-US" dirty="0"/>
              <a:t>Output video</a:t>
            </a:r>
            <a:endParaRPr lang="en-IN" dirty="0"/>
          </a:p>
        </p:txBody>
      </p:sp>
      <p:sp>
        <p:nvSpPr>
          <p:cNvPr id="3" name="Footer Placeholder 2">
            <a:extLst>
              <a:ext uri="{FF2B5EF4-FFF2-40B4-BE49-F238E27FC236}">
                <a16:creationId xmlns:a16="http://schemas.microsoft.com/office/drawing/2014/main" id="{6F300B16-67DA-C861-CA13-6D22DD1E46B2}"/>
              </a:ext>
            </a:extLst>
          </p:cNvPr>
          <p:cNvSpPr>
            <a:spLocks noGrp="1"/>
          </p:cNvSpPr>
          <p:nvPr>
            <p:ph type="ftr" sz="quarter" idx="11"/>
          </p:nvPr>
        </p:nvSpPr>
        <p:spPr/>
        <p:txBody>
          <a:bodyPr/>
          <a:lstStyle/>
          <a:p>
            <a:r>
              <a:rPr lang="en-US"/>
              <a:t>Sample Footer Text</a:t>
            </a:r>
            <a:endParaRPr lang="en-US" dirty="0"/>
          </a:p>
        </p:txBody>
      </p:sp>
      <p:pic>
        <p:nvPicPr>
          <p:cNvPr id="7" name="InShot_20230807_174733341">
            <a:hlinkClick r:id="" action="ppaction://media"/>
            <a:extLst>
              <a:ext uri="{FF2B5EF4-FFF2-40B4-BE49-F238E27FC236}">
                <a16:creationId xmlns:a16="http://schemas.microsoft.com/office/drawing/2014/main" id="{296BC451-13A6-F8A8-F347-D48D1F57DEE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7549" y="583660"/>
            <a:ext cx="11887199" cy="5669525"/>
          </a:xfrm>
        </p:spPr>
      </p:pic>
      <p:sp>
        <p:nvSpPr>
          <p:cNvPr id="2" name="Date Placeholder 1">
            <a:extLst>
              <a:ext uri="{FF2B5EF4-FFF2-40B4-BE49-F238E27FC236}">
                <a16:creationId xmlns:a16="http://schemas.microsoft.com/office/drawing/2014/main" id="{AAAE6E55-D8AD-2B23-2A29-14642EEF38F8}"/>
              </a:ext>
            </a:extLst>
          </p:cNvPr>
          <p:cNvSpPr>
            <a:spLocks noGrp="1"/>
          </p:cNvSpPr>
          <p:nvPr>
            <p:ph type="dt" sz="half" idx="10"/>
          </p:nvPr>
        </p:nvSpPr>
        <p:spPr/>
        <p:txBody>
          <a:bodyPr/>
          <a:lstStyle/>
          <a:p>
            <a:r>
              <a:rPr lang="en-US"/>
              <a:t>Monday, February 1, 20XX</a:t>
            </a:r>
            <a:endParaRPr lang="en-US" dirty="0"/>
          </a:p>
        </p:txBody>
      </p:sp>
      <p:sp>
        <p:nvSpPr>
          <p:cNvPr id="4" name="Slide Number Placeholder 3">
            <a:extLst>
              <a:ext uri="{FF2B5EF4-FFF2-40B4-BE49-F238E27FC236}">
                <a16:creationId xmlns:a16="http://schemas.microsoft.com/office/drawing/2014/main" id="{BA753F5A-1BC5-0405-898E-C3B956F4FFD6}"/>
              </a:ext>
            </a:extLst>
          </p:cNvPr>
          <p:cNvSpPr>
            <a:spLocks noGrp="1"/>
          </p:cNvSpPr>
          <p:nvPr>
            <p:ph type="sldNum" sz="quarter" idx="12"/>
          </p:nvPr>
        </p:nvSpPr>
        <p:spPr/>
        <p:txBody>
          <a:bodyPr/>
          <a:lstStyle/>
          <a:p>
            <a:fld id="{C01389E6-C847-4AD0-B56D-D205B2EAB1EE}" type="slidenum">
              <a:rPr lang="en-US" smtClean="0"/>
              <a:t>10</a:t>
            </a:fld>
            <a:endParaRPr lang="en-US" dirty="0"/>
          </a:p>
        </p:txBody>
      </p:sp>
    </p:spTree>
    <p:extLst>
      <p:ext uri="{BB962C8B-B14F-4D97-AF65-F5344CB8AC3E}">
        <p14:creationId xmlns:p14="http://schemas.microsoft.com/office/powerpoint/2010/main" val="368158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a:xfrm>
            <a:off x="8643193" y="457201"/>
            <a:ext cx="3091607" cy="1727643"/>
          </a:xfrm>
        </p:spPr>
        <p:txBody>
          <a:bodyPr/>
          <a:lstStyle/>
          <a:p>
            <a:r>
              <a:rPr lang="en-US" dirty="0"/>
              <a:t>Thank you</a:t>
            </a:r>
          </a:p>
        </p:txBody>
      </p:sp>
      <p:pic>
        <p:nvPicPr>
          <p:cNvPr id="10" name="Picture Placeholder 9" descr="Close-up of a DJ playing on his Deck">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8119872" cy="6409944"/>
          </a:xfrm>
        </p:spPr>
      </p:pic>
      <p:sp>
        <p:nvSpPr>
          <p:cNvPr id="2" name="Footer Placeholder 1">
            <a:extLst>
              <a:ext uri="{FF2B5EF4-FFF2-40B4-BE49-F238E27FC236}">
                <a16:creationId xmlns:a16="http://schemas.microsoft.com/office/drawing/2014/main" id="{DCE49CC8-6A9D-4BEB-8ED2-83DB2D140C74}"/>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a:xfrm>
            <a:off x="8472791" y="2530475"/>
            <a:ext cx="3633865" cy="3427413"/>
          </a:xfrm>
        </p:spPr>
        <p:txBody>
          <a:bodyPr/>
          <a:lstStyle/>
          <a:p>
            <a:r>
              <a:rPr lang="en-US" dirty="0"/>
              <a:t>Presenter Name</a:t>
            </a:r>
          </a:p>
          <a:p>
            <a:r>
              <a:rPr lang="en-US" dirty="0"/>
              <a:t>Ganesh Reddy</a:t>
            </a:r>
          </a:p>
          <a:p>
            <a:r>
              <a:rPr lang="en-US" dirty="0"/>
              <a:t>Email Address</a:t>
            </a:r>
          </a:p>
          <a:p>
            <a:r>
              <a:rPr lang="en-US" dirty="0"/>
              <a:t>ganeshreddy7610@gamil.com</a:t>
            </a:r>
          </a:p>
          <a:p>
            <a:r>
              <a:rPr lang="en-US" dirty="0"/>
              <a:t>Website Address</a:t>
            </a:r>
          </a:p>
        </p:txBody>
      </p:sp>
      <p:sp>
        <p:nvSpPr>
          <p:cNvPr id="14" name="Date Placeholder 13">
            <a:extLst>
              <a:ext uri="{FF2B5EF4-FFF2-40B4-BE49-F238E27FC236}">
                <a16:creationId xmlns:a16="http://schemas.microsoft.com/office/drawing/2014/main" id="{CCA4985F-09D8-41B4-B2AB-DF95AB3FA8B8}"/>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16" name="Slide Number Placeholder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11</a:t>
            </a:fld>
            <a:endParaRPr lang="en-US" dirty="0"/>
          </a:p>
        </p:txBody>
      </p:sp>
    </p:spTree>
    <p:extLst>
      <p:ext uri="{BB962C8B-B14F-4D97-AF65-F5344CB8AC3E}">
        <p14:creationId xmlns:p14="http://schemas.microsoft.com/office/powerpoint/2010/main" val="348600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a:xfrm>
            <a:off x="518616" y="586633"/>
            <a:ext cx="3125336" cy="3611584"/>
          </a:xfrm>
        </p:spPr>
        <p:txBody>
          <a:bodyPr/>
          <a:lstStyle/>
          <a:p>
            <a:r>
              <a:rPr lang="en-US" dirty="0"/>
              <a:t>Agenda</a:t>
            </a:r>
          </a:p>
        </p:txBody>
      </p:sp>
      <p:sp>
        <p:nvSpPr>
          <p:cNvPr id="16" name="Footer Placeholder 15">
            <a:extLst>
              <a:ext uri="{FF2B5EF4-FFF2-40B4-BE49-F238E27FC236}">
                <a16:creationId xmlns:a16="http://schemas.microsoft.com/office/drawing/2014/main" id="{916FA212-79E7-4F38-B08F-FC68988E5BEC}"/>
              </a:ext>
            </a:extLst>
          </p:cNvPr>
          <p:cNvSpPr>
            <a:spLocks noGrp="1"/>
          </p:cNvSpPr>
          <p:nvPr>
            <p:ph type="ftr" sz="quarter" idx="11"/>
          </p:nvPr>
        </p:nvSpPr>
        <p:spPr>
          <a:xfrm rot="5400000">
            <a:off x="-1828801" y="1912217"/>
            <a:ext cx="4114800" cy="457200"/>
          </a:xfrm>
        </p:spPr>
        <p:txBody>
          <a:bodyPr/>
          <a:lstStyle/>
          <a:p>
            <a:r>
              <a:rPr lang="en-US" dirty="0"/>
              <a:t>Sample Footer Text</a:t>
            </a:r>
          </a:p>
        </p:txBody>
      </p:sp>
      <p:sp>
        <p:nvSpPr>
          <p:cNvPr id="3" name="Content Placeholder 2">
            <a:extLst>
              <a:ext uri="{FF2B5EF4-FFF2-40B4-BE49-F238E27FC236}">
                <a16:creationId xmlns:a16="http://schemas.microsoft.com/office/drawing/2014/main" id="{E9E23649-3D75-4D6D-8156-51D7E6B17713}"/>
              </a:ext>
            </a:extLst>
          </p:cNvPr>
          <p:cNvSpPr>
            <a:spLocks noGrp="1"/>
          </p:cNvSpPr>
          <p:nvPr>
            <p:ph sz="quarter" idx="16"/>
          </p:nvPr>
        </p:nvSpPr>
        <p:spPr>
          <a:xfrm>
            <a:off x="4778375" y="863600"/>
            <a:ext cx="3441700" cy="5130800"/>
          </a:xfrm>
        </p:spPr>
        <p:txBody>
          <a:bodyPr/>
          <a:lstStyle/>
          <a:p>
            <a:r>
              <a:rPr lang="en-US" dirty="0"/>
              <a:t>INTRO </a:t>
            </a:r>
          </a:p>
          <a:p>
            <a:r>
              <a:rPr lang="en-US" dirty="0"/>
              <a:t>TECHNOLOGY</a:t>
            </a:r>
          </a:p>
          <a:p>
            <a:r>
              <a:rPr lang="en-US" dirty="0"/>
              <a:t>OUTPUT SLIDES</a:t>
            </a:r>
          </a:p>
          <a:p>
            <a:r>
              <a:rPr lang="en-US" dirty="0"/>
              <a:t>OUTPUT VIDEO</a:t>
            </a:r>
          </a:p>
          <a:p>
            <a:r>
              <a:rPr lang="en-US" dirty="0"/>
              <a:t>GIT HUB link</a:t>
            </a:r>
          </a:p>
          <a:p>
            <a:endParaRPr lang="en-US" dirty="0"/>
          </a:p>
        </p:txBody>
      </p:sp>
      <p:sp>
        <p:nvSpPr>
          <p:cNvPr id="13" name="Date Placeholder 12">
            <a:extLst>
              <a:ext uri="{FF2B5EF4-FFF2-40B4-BE49-F238E27FC236}">
                <a16:creationId xmlns:a16="http://schemas.microsoft.com/office/drawing/2014/main" id="{6C36903A-8E11-4CCF-BB75-9C2BA05F8E19}"/>
              </a:ext>
            </a:extLst>
          </p:cNvPr>
          <p:cNvSpPr>
            <a:spLocks noGrp="1"/>
          </p:cNvSpPr>
          <p:nvPr>
            <p:ph type="dt" sz="half" idx="10"/>
          </p:nvPr>
        </p:nvSpPr>
        <p:spPr>
          <a:xfrm>
            <a:off x="7910111" y="6409170"/>
            <a:ext cx="3702392" cy="448830"/>
          </a:xfrm>
        </p:spPr>
        <p:txBody>
          <a:bodyPr/>
          <a:lstStyle/>
          <a:p>
            <a:r>
              <a:rPr lang="en-US" dirty="0"/>
              <a:t>Monday, February 1, 20XX</a:t>
            </a:r>
          </a:p>
        </p:txBody>
      </p:sp>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a:lstStyle/>
          <a:p>
            <a:fld id="{39A857F5-96C8-461D-A78C-38E92FE1C522}" type="slidenum">
              <a:rPr lang="en-US" smtClean="0"/>
              <a:pPr/>
              <a:t>2</a:t>
            </a:fld>
            <a:endParaRPr lang="en-US" dirty="0"/>
          </a:p>
        </p:txBody>
      </p:sp>
      <p:pic>
        <p:nvPicPr>
          <p:cNvPr id="23" name="Picture Placeholder 22">
            <a:extLst>
              <a:ext uri="{FF2B5EF4-FFF2-40B4-BE49-F238E27FC236}">
                <a16:creationId xmlns:a16="http://schemas.microsoft.com/office/drawing/2014/main" id="{5648EB36-D106-C5C0-2A3D-50E513B7276C}"/>
              </a:ext>
            </a:extLst>
          </p:cNvPr>
          <p:cNvPicPr>
            <a:picLocks noGrp="1" noChangeAspect="1"/>
          </p:cNvPicPr>
          <p:nvPr>
            <p:ph type="pic" sz="quarter" idx="13"/>
          </p:nvPr>
        </p:nvPicPr>
        <p:blipFill>
          <a:blip r:embed="rId2"/>
          <a:srcRect t="20076" b="20076"/>
          <a:stretch>
            <a:fillRect/>
          </a:stretch>
        </p:blipFill>
        <p:spPr>
          <a:xfrm>
            <a:off x="8715983" y="2149813"/>
            <a:ext cx="3073940" cy="1742228"/>
          </a:xfrm>
        </p:spPr>
      </p:pic>
    </p:spTree>
    <p:extLst>
      <p:ext uri="{BB962C8B-B14F-4D97-AF65-F5344CB8AC3E}">
        <p14:creationId xmlns:p14="http://schemas.microsoft.com/office/powerpoint/2010/main" val="738980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a:lstStyle/>
          <a:p>
            <a:r>
              <a:rPr lang="en-US" dirty="0"/>
              <a:t>introduction</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155799"/>
            <a:ext cx="4041648" cy="1618488"/>
          </a:xfrm>
        </p:spPr>
      </p:pic>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xfrm rot="5400000">
            <a:off x="-1828800" y="1911096"/>
            <a:ext cx="4114800" cy="457200"/>
          </a:xfrm>
          <a:effectLst/>
        </p:spPr>
        <p:txBody>
          <a:bodyPr/>
          <a:lstStyle/>
          <a:p>
            <a:r>
              <a:rPr lang="en-US" dirty="0"/>
              <a:t>Sample Footer Text</a:t>
            </a:r>
          </a:p>
        </p:txBody>
      </p:sp>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0" y="2368550"/>
            <a:ext cx="4041648" cy="1618488"/>
          </a:xfrm>
        </p:spPr>
      </p:pic>
      <p:sp>
        <p:nvSpPr>
          <p:cNvPr id="11" name="Content Placeholder 10">
            <a:extLst>
              <a:ext uri="{FF2B5EF4-FFF2-40B4-BE49-F238E27FC236}">
                <a16:creationId xmlns:a16="http://schemas.microsoft.com/office/drawing/2014/main" id="{AAF4EEE3-8713-423E-B3A1-79F902706576}"/>
              </a:ext>
            </a:extLst>
          </p:cNvPr>
          <p:cNvSpPr>
            <a:spLocks noGrp="1"/>
          </p:cNvSpPr>
          <p:nvPr>
            <p:ph sz="quarter" idx="17"/>
          </p:nvPr>
        </p:nvSpPr>
        <p:spPr>
          <a:xfrm>
            <a:off x="4309607" y="2368550"/>
            <a:ext cx="7426517" cy="3390900"/>
          </a:xfrm>
        </p:spPr>
        <p:txBody>
          <a:bodyPr/>
          <a:lstStyle/>
          <a:p>
            <a:r>
              <a:rPr lang="en-US" b="0" i="0" dirty="0">
                <a:solidFill>
                  <a:srgbClr val="374151"/>
                </a:solidFill>
                <a:effectLst/>
                <a:latin typeface="Söhne"/>
              </a:rPr>
              <a:t>"</a:t>
            </a:r>
            <a:r>
              <a:rPr lang="en-US" b="0" i="0" dirty="0">
                <a:solidFill>
                  <a:srgbClr val="374151"/>
                </a:solidFill>
                <a:effectLst/>
                <a:latin typeface="Times New Roman" panose="02020603050405020304" pitchFamily="18" charset="0"/>
                <a:cs typeface="Times New Roman" panose="02020603050405020304" pitchFamily="18" charset="0"/>
              </a:rPr>
              <a:t> Quiz" is an interactive and engaging game designed to test your knowledge of the Ramayana, one of the most cherished epics in Indian mythology. This quiz adventure takes you through key events, characters, and teachings from the Ramayana, offering an opportunity to delve deeper into this profound tale</a:t>
            </a:r>
            <a:r>
              <a:rPr lang="en-US" b="0" i="0" dirty="0">
                <a:solidFill>
                  <a:srgbClr val="374151"/>
                </a:solidFill>
                <a:effectLst/>
                <a:latin typeface="Söhne"/>
              </a:rPr>
              <a:t>.</a:t>
            </a:r>
            <a:endParaRPr lang="en-US" dirty="0"/>
          </a:p>
        </p:txBody>
      </p:sp>
      <p:sp>
        <p:nvSpPr>
          <p:cNvPr id="4" name="Date Placeholder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a:lstStyle/>
          <a:p>
            <a:fld id="{8B48EBF6-60E6-462A-9155-5FAF136BCCBC}" type="slidenum">
              <a:rPr lang="en-US" smtClean="0"/>
              <a:pPr/>
              <a:t>3</a:t>
            </a:fld>
            <a:endParaRPr lang="en-US" dirty="0"/>
          </a:p>
        </p:txBody>
      </p:sp>
      <p:sp>
        <p:nvSpPr>
          <p:cNvPr id="8" name="Picture Placeholder 7">
            <a:extLst>
              <a:ext uri="{FF2B5EF4-FFF2-40B4-BE49-F238E27FC236}">
                <a16:creationId xmlns:a16="http://schemas.microsoft.com/office/drawing/2014/main" id="{1812938E-4AAB-041A-A277-E505AA075163}"/>
              </a:ext>
            </a:extLst>
          </p:cNvPr>
          <p:cNvSpPr>
            <a:spLocks noGrp="1"/>
          </p:cNvSpPr>
          <p:nvPr>
            <p:ph type="pic" sz="quarter" idx="16"/>
          </p:nvPr>
        </p:nvSpPr>
        <p:spPr/>
        <p:txBody>
          <a:bodyPr/>
          <a:lstStyle/>
          <a:p>
            <a:endParaRPr lang="en-IN"/>
          </a:p>
        </p:txBody>
      </p:sp>
      <p:pic>
        <p:nvPicPr>
          <p:cNvPr id="10" name="Picture Placeholder 13" descr="A close - up of a violinist">
            <a:extLst>
              <a:ext uri="{FF2B5EF4-FFF2-40B4-BE49-F238E27FC236}">
                <a16:creationId xmlns:a16="http://schemas.microsoft.com/office/drawing/2014/main" id="{6917C492-1C91-3FF6-086A-17CD24D2D23A}"/>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7432" y="4641049"/>
            <a:ext cx="4096512" cy="2236802"/>
          </a:xfrm>
          <a:prstGeom prst="rect">
            <a:avLst/>
          </a:prstGeom>
          <a:solidFill>
            <a:schemeClr val="accent6"/>
          </a:solidFill>
        </p:spPr>
      </p:pic>
    </p:spTree>
    <p:extLst>
      <p:ext uri="{BB962C8B-B14F-4D97-AF65-F5344CB8AC3E}">
        <p14:creationId xmlns:p14="http://schemas.microsoft.com/office/powerpoint/2010/main" val="2539589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technology</a:t>
            </a: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dirty="0">
                <a:solidFill>
                  <a:schemeClr val="bg1"/>
                </a:solidFill>
              </a:rPr>
              <a:t>Sample Footer Text</a:t>
            </a:r>
          </a:p>
        </p:txBody>
      </p:sp>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Monday, February 1, 20XX</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4</a:t>
            </a:fld>
            <a:endParaRPr lang="en-US" dirty="0"/>
          </a:p>
        </p:txBody>
      </p:sp>
      <p:sp>
        <p:nvSpPr>
          <p:cNvPr id="19" name="TextBox 18">
            <a:extLst>
              <a:ext uri="{FF2B5EF4-FFF2-40B4-BE49-F238E27FC236}">
                <a16:creationId xmlns:a16="http://schemas.microsoft.com/office/drawing/2014/main" id="{588EECAB-0665-C57B-370D-07DE392EB3E9}"/>
              </a:ext>
            </a:extLst>
          </p:cNvPr>
          <p:cNvSpPr txBox="1"/>
          <p:nvPr/>
        </p:nvSpPr>
        <p:spPr>
          <a:xfrm>
            <a:off x="6296025" y="1655404"/>
            <a:ext cx="5734049" cy="2677656"/>
          </a:xfrm>
          <a:prstGeom prst="rect">
            <a:avLst/>
          </a:prstGeom>
          <a:noFill/>
        </p:spPr>
        <p:txBody>
          <a:bodyPr wrap="square" rtlCol="0">
            <a:spAutoFit/>
          </a:bodyPr>
          <a:lstStyle/>
          <a:p>
            <a:pPr algn="just"/>
            <a:r>
              <a:rPr lang="en-US" sz="2400" b="1" i="0" dirty="0">
                <a:solidFill>
                  <a:srgbClr val="374151"/>
                </a:solidFill>
                <a:effectLst/>
                <a:latin typeface="Times New Roman" panose="02020603050405020304" pitchFamily="18" charset="0"/>
                <a:cs typeface="Times New Roman" panose="02020603050405020304" pitchFamily="18" charset="0"/>
              </a:rPr>
              <a:t>Technology :</a:t>
            </a:r>
          </a:p>
          <a:p>
            <a:pPr algn="just"/>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Powered by Python, a versatile and dynamic programming language, "Ramayana Quiz" delivers a seamless and user-friendly experience. Python's efficiency ensures smooth navigation, enabling players to explore the captivating world of Ramayana without any glitches.</a:t>
            </a:r>
          </a:p>
        </p:txBody>
      </p:sp>
    </p:spTree>
    <p:extLst>
      <p:ext uri="{BB962C8B-B14F-4D97-AF65-F5344CB8AC3E}">
        <p14:creationId xmlns:p14="http://schemas.microsoft.com/office/powerpoint/2010/main" val="71536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371600" y="795528"/>
            <a:ext cx="10241280" cy="1234440"/>
          </a:xfrm>
        </p:spPr>
        <p:txBody>
          <a:bodyPr/>
          <a:lstStyle/>
          <a:p>
            <a:r>
              <a:rPr lang="en-US" dirty="0"/>
              <a:t>modules</a:t>
            </a:r>
          </a:p>
        </p:txBody>
      </p:sp>
      <p:sp>
        <p:nvSpPr>
          <p:cNvPr id="3" name="Footer Placeholder 2">
            <a:extLst>
              <a:ext uri="{FF2B5EF4-FFF2-40B4-BE49-F238E27FC236}">
                <a16:creationId xmlns:a16="http://schemas.microsoft.com/office/drawing/2014/main" id="{2C67144F-BC65-415D-8EA3-197F1BA0D1CF}"/>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5</a:t>
            </a:fld>
            <a:endParaRPr lang="en-US" dirty="0"/>
          </a:p>
        </p:txBody>
      </p:sp>
      <p:sp>
        <p:nvSpPr>
          <p:cNvPr id="8" name="Content Placeholder 7">
            <a:extLst>
              <a:ext uri="{FF2B5EF4-FFF2-40B4-BE49-F238E27FC236}">
                <a16:creationId xmlns:a16="http://schemas.microsoft.com/office/drawing/2014/main" id="{24C33968-E50D-4835-61D7-3C19BC3EFE64}"/>
              </a:ext>
            </a:extLst>
          </p:cNvPr>
          <p:cNvSpPr>
            <a:spLocks noGrp="1"/>
          </p:cNvSpPr>
          <p:nvPr>
            <p:ph idx="1"/>
          </p:nvPr>
        </p:nvSpPr>
        <p:spPr/>
        <p:txBody>
          <a:bodyPr/>
          <a:lstStyle/>
          <a:p>
            <a:r>
              <a:rPr lang="en-US" sz="2800" dirty="0" err="1">
                <a:latin typeface="Times New Roman" panose="02020603050405020304" pitchFamily="18" charset="0"/>
                <a:cs typeface="Times New Roman" panose="02020603050405020304" pitchFamily="18" charset="0"/>
              </a:rPr>
              <a:t>Tkinter</a:t>
            </a: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Pygame</a:t>
            </a: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Tkvideo</a:t>
            </a:r>
            <a:endParaRPr lang="en-US" sz="2800" dirty="0">
              <a:latin typeface="Times New Roman" panose="02020603050405020304" pitchFamily="18" charset="0"/>
              <a:cs typeface="Times New Roman" panose="02020603050405020304" pitchFamily="18" charset="0"/>
            </a:endParaRPr>
          </a:p>
          <a:p>
            <a:r>
              <a:rPr lang="en-IN" sz="2800" dirty="0" err="1">
                <a:latin typeface="Times New Roman" panose="02020603050405020304" pitchFamily="18" charset="0"/>
                <a:cs typeface="Times New Roman" panose="02020603050405020304" pitchFamily="18" charset="0"/>
              </a:rPr>
              <a:t>Moviepy</a:t>
            </a:r>
            <a:endParaRPr lang="en-IN"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5332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a:xfrm>
            <a:off x="457201" y="63817"/>
            <a:ext cx="10241280" cy="1234440"/>
          </a:xfrm>
        </p:spPr>
        <p:txBody>
          <a:bodyPr/>
          <a:lstStyle/>
          <a:p>
            <a:r>
              <a:rPr lang="en-US" dirty="0"/>
              <a:t>output</a:t>
            </a:r>
          </a:p>
        </p:txBody>
      </p:sp>
      <p:sp>
        <p:nvSpPr>
          <p:cNvPr id="8" name="Footer Placeholder 7">
            <a:extLst>
              <a:ext uri="{FF2B5EF4-FFF2-40B4-BE49-F238E27FC236}">
                <a16:creationId xmlns:a16="http://schemas.microsoft.com/office/drawing/2014/main" id="{0543A6F8-52D4-4DE7-8CC0-08DC662C2BD6}"/>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sp>
        <p:nvSpPr>
          <p:cNvPr id="3" name="Date Placeholder 2">
            <a:extLst>
              <a:ext uri="{FF2B5EF4-FFF2-40B4-BE49-F238E27FC236}">
                <a16:creationId xmlns:a16="http://schemas.microsoft.com/office/drawing/2014/main" id="{5932410C-796A-4C04-978D-E9F12DC15F29}"/>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5" name="Slide Number Placeholder 4">
            <a:extLst>
              <a:ext uri="{FF2B5EF4-FFF2-40B4-BE49-F238E27FC236}">
                <a16:creationId xmlns:a16="http://schemas.microsoft.com/office/drawing/2014/main" id="{B7AE1B71-4F09-43CB-815A-9B020C22A7F4}"/>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6</a:t>
            </a:fld>
            <a:endParaRPr lang="en-US" dirty="0"/>
          </a:p>
        </p:txBody>
      </p:sp>
      <p:pic>
        <p:nvPicPr>
          <p:cNvPr id="4" name="Content Placeholder 3" descr="one">
            <a:extLst>
              <a:ext uri="{FF2B5EF4-FFF2-40B4-BE49-F238E27FC236}">
                <a16:creationId xmlns:a16="http://schemas.microsoft.com/office/drawing/2014/main" id="{EEBD3690-C8F4-1DE3-8B12-AD89C19D6ECE}"/>
              </a:ext>
            </a:extLst>
          </p:cNvPr>
          <p:cNvPicPr>
            <a:picLocks noGrp="1" noChangeAspect="1"/>
          </p:cNvPicPr>
          <p:nvPr isPhoto="1">
            <p:ph idx="1"/>
          </p:nvPr>
        </p:nvPicPr>
        <p:blipFill>
          <a:blip r:embed="rId3">
            <a:lum/>
            <a:extLst>
              <a:ext uri="{28A0092B-C50C-407E-A947-70E740481C1C}">
                <a14:useLocalDpi xmlns:a14="http://schemas.microsoft.com/office/drawing/2010/main" val="0"/>
              </a:ext>
            </a:extLst>
          </a:blip>
          <a:stretch>
            <a:fillRect/>
          </a:stretch>
        </p:blipFill>
        <p:spPr>
          <a:xfrm>
            <a:off x="678801" y="1762015"/>
            <a:ext cx="4899040" cy="2755710"/>
          </a:xfrm>
          <a:prstGeom prst="rect">
            <a:avLst/>
          </a:prstGeom>
        </p:spPr>
      </p:pic>
      <p:pic>
        <p:nvPicPr>
          <p:cNvPr id="7" name="Picture 6" descr="2">
            <a:extLst>
              <a:ext uri="{FF2B5EF4-FFF2-40B4-BE49-F238E27FC236}">
                <a16:creationId xmlns:a16="http://schemas.microsoft.com/office/drawing/2014/main" id="{80957380-B761-9B70-7C95-A66C1A0CEED6}"/>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6028944" y="1762015"/>
            <a:ext cx="5638800" cy="3414284"/>
          </a:xfrm>
          <a:prstGeom prst="rect">
            <a:avLst/>
          </a:prstGeom>
        </p:spPr>
      </p:pic>
    </p:spTree>
    <p:extLst>
      <p:ext uri="{BB962C8B-B14F-4D97-AF65-F5344CB8AC3E}">
        <p14:creationId xmlns:p14="http://schemas.microsoft.com/office/powerpoint/2010/main" val="61361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16ECF-FD79-9B7D-BFB8-584A347B88E6}"/>
              </a:ext>
            </a:extLst>
          </p:cNvPr>
          <p:cNvSpPr>
            <a:spLocks noGrp="1"/>
          </p:cNvSpPr>
          <p:nvPr>
            <p:ph type="dt" sz="half" idx="10"/>
          </p:nvPr>
        </p:nvSpPr>
        <p:spPr/>
        <p:txBody>
          <a:bodyPr/>
          <a:lstStyle/>
          <a:p>
            <a:r>
              <a:rPr lang="en-US"/>
              <a:t>Monday, February 1, 20XX</a:t>
            </a:r>
            <a:endParaRPr lang="en-US" dirty="0"/>
          </a:p>
        </p:txBody>
      </p:sp>
      <p:sp>
        <p:nvSpPr>
          <p:cNvPr id="3" name="Footer Placeholder 2">
            <a:extLst>
              <a:ext uri="{FF2B5EF4-FFF2-40B4-BE49-F238E27FC236}">
                <a16:creationId xmlns:a16="http://schemas.microsoft.com/office/drawing/2014/main" id="{CEF151F9-A96A-E112-0486-A90D7BDC3BC3}"/>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E9E4A4C0-9165-77AD-C669-E795F65BE85D}"/>
              </a:ext>
            </a:extLst>
          </p:cNvPr>
          <p:cNvSpPr>
            <a:spLocks noGrp="1"/>
          </p:cNvSpPr>
          <p:nvPr>
            <p:ph type="sldNum" sz="quarter" idx="12"/>
          </p:nvPr>
        </p:nvSpPr>
        <p:spPr/>
        <p:txBody>
          <a:bodyPr/>
          <a:lstStyle/>
          <a:p>
            <a:fld id="{C01389E6-C847-4AD0-B56D-D205B2EAB1EE}" type="slidenum">
              <a:rPr lang="en-US" smtClean="0"/>
              <a:t>7</a:t>
            </a:fld>
            <a:endParaRPr lang="en-US" dirty="0"/>
          </a:p>
        </p:txBody>
      </p:sp>
      <p:pic>
        <p:nvPicPr>
          <p:cNvPr id="6" name="Picture 5">
            <a:extLst>
              <a:ext uri="{FF2B5EF4-FFF2-40B4-BE49-F238E27FC236}">
                <a16:creationId xmlns:a16="http://schemas.microsoft.com/office/drawing/2014/main" id="{222F8E7C-AB1B-508C-73AA-2393EE55D7DA}"/>
              </a:ext>
            </a:extLst>
          </p:cNvPr>
          <p:cNvPicPr>
            <a:picLocks noChangeAspect="1"/>
          </p:cNvPicPr>
          <p:nvPr/>
        </p:nvPicPr>
        <p:blipFill>
          <a:blip r:embed="rId2"/>
          <a:stretch>
            <a:fillRect/>
          </a:stretch>
        </p:blipFill>
        <p:spPr>
          <a:xfrm>
            <a:off x="331967" y="230589"/>
            <a:ext cx="5432729" cy="3827605"/>
          </a:xfrm>
          <a:prstGeom prst="rect">
            <a:avLst/>
          </a:prstGeom>
        </p:spPr>
      </p:pic>
      <p:pic>
        <p:nvPicPr>
          <p:cNvPr id="8" name="Picture 7">
            <a:extLst>
              <a:ext uri="{FF2B5EF4-FFF2-40B4-BE49-F238E27FC236}">
                <a16:creationId xmlns:a16="http://schemas.microsoft.com/office/drawing/2014/main" id="{6DDA5D1B-3E66-A32B-149E-59909A6C9A95}"/>
              </a:ext>
            </a:extLst>
          </p:cNvPr>
          <p:cNvPicPr>
            <a:picLocks noChangeAspect="1"/>
          </p:cNvPicPr>
          <p:nvPr/>
        </p:nvPicPr>
        <p:blipFill>
          <a:blip r:embed="rId3"/>
          <a:stretch>
            <a:fillRect/>
          </a:stretch>
        </p:blipFill>
        <p:spPr>
          <a:xfrm>
            <a:off x="5565914" y="3107468"/>
            <a:ext cx="6427304" cy="3615359"/>
          </a:xfrm>
          <a:prstGeom prst="rect">
            <a:avLst/>
          </a:prstGeom>
        </p:spPr>
      </p:pic>
      <p:sp>
        <p:nvSpPr>
          <p:cNvPr id="9" name="TextBox 8">
            <a:extLst>
              <a:ext uri="{FF2B5EF4-FFF2-40B4-BE49-F238E27FC236}">
                <a16:creationId xmlns:a16="http://schemas.microsoft.com/office/drawing/2014/main" id="{4FC70220-DD42-F453-E676-E3F785357434}"/>
              </a:ext>
            </a:extLst>
          </p:cNvPr>
          <p:cNvSpPr txBox="1"/>
          <p:nvPr/>
        </p:nvSpPr>
        <p:spPr>
          <a:xfrm>
            <a:off x="6427306" y="550425"/>
            <a:ext cx="3800724" cy="369332"/>
          </a:xfrm>
          <a:prstGeom prst="rect">
            <a:avLst/>
          </a:prstGeom>
          <a:noFill/>
        </p:spPr>
        <p:txBody>
          <a:bodyPr wrap="square" rtlCol="0">
            <a:spAutoFit/>
          </a:bodyPr>
          <a:lstStyle/>
          <a:p>
            <a:r>
              <a:rPr lang="en-US" dirty="0"/>
              <a:t>2.On click start </a:t>
            </a:r>
            <a:endParaRPr lang="en-IN" dirty="0"/>
          </a:p>
        </p:txBody>
      </p:sp>
      <p:cxnSp>
        <p:nvCxnSpPr>
          <p:cNvPr id="11" name="Straight Arrow Connector 10">
            <a:extLst>
              <a:ext uri="{FF2B5EF4-FFF2-40B4-BE49-F238E27FC236}">
                <a16:creationId xmlns:a16="http://schemas.microsoft.com/office/drawing/2014/main" id="{466C3A7F-0286-62DF-280A-FEC4EFEBA3C6}"/>
              </a:ext>
            </a:extLst>
          </p:cNvPr>
          <p:cNvCxnSpPr>
            <a:cxnSpLocks/>
            <a:endCxn id="9" idx="1"/>
          </p:cNvCxnSpPr>
          <p:nvPr/>
        </p:nvCxnSpPr>
        <p:spPr>
          <a:xfrm>
            <a:off x="5764696" y="735091"/>
            <a:ext cx="6626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C842AE-0EB9-1DC3-537B-E0FCB91FC3EC}"/>
              </a:ext>
            </a:extLst>
          </p:cNvPr>
          <p:cNvSpPr txBox="1"/>
          <p:nvPr/>
        </p:nvSpPr>
        <p:spPr>
          <a:xfrm>
            <a:off x="2011681" y="4977517"/>
            <a:ext cx="2218414" cy="369332"/>
          </a:xfrm>
          <a:prstGeom prst="rect">
            <a:avLst/>
          </a:prstGeom>
          <a:noFill/>
        </p:spPr>
        <p:txBody>
          <a:bodyPr wrap="square" rtlCol="0">
            <a:spAutoFit/>
          </a:bodyPr>
          <a:lstStyle/>
          <a:p>
            <a:r>
              <a:rPr lang="en-US" dirty="0"/>
              <a:t>3.On click see intro</a:t>
            </a:r>
            <a:endParaRPr lang="en-IN" dirty="0"/>
          </a:p>
        </p:txBody>
      </p:sp>
      <p:cxnSp>
        <p:nvCxnSpPr>
          <p:cNvPr id="15" name="Straight Arrow Connector 14">
            <a:extLst>
              <a:ext uri="{FF2B5EF4-FFF2-40B4-BE49-F238E27FC236}">
                <a16:creationId xmlns:a16="http://schemas.microsoft.com/office/drawing/2014/main" id="{C2D3E229-6D83-BA7F-F570-EF19D1E061C1}"/>
              </a:ext>
            </a:extLst>
          </p:cNvPr>
          <p:cNvCxnSpPr/>
          <p:nvPr/>
        </p:nvCxnSpPr>
        <p:spPr>
          <a:xfrm flipH="1">
            <a:off x="4381169" y="5152445"/>
            <a:ext cx="10713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A9A1E10-A569-A385-D413-542F6F537E16}"/>
              </a:ext>
            </a:extLst>
          </p:cNvPr>
          <p:cNvSpPr/>
          <p:nvPr/>
        </p:nvSpPr>
        <p:spPr>
          <a:xfrm>
            <a:off x="2361539" y="2749659"/>
            <a:ext cx="620201" cy="35780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4611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0A1004-812A-90AB-6CE4-6BE133D25872}"/>
              </a:ext>
            </a:extLst>
          </p:cNvPr>
          <p:cNvSpPr>
            <a:spLocks noGrp="1"/>
          </p:cNvSpPr>
          <p:nvPr>
            <p:ph type="dt" sz="half" idx="10"/>
          </p:nvPr>
        </p:nvSpPr>
        <p:spPr/>
        <p:txBody>
          <a:bodyPr/>
          <a:lstStyle/>
          <a:p>
            <a:r>
              <a:rPr lang="en-US"/>
              <a:t>Monday, February 1, 20XX</a:t>
            </a:r>
            <a:endParaRPr lang="en-US" dirty="0"/>
          </a:p>
        </p:txBody>
      </p:sp>
      <p:sp>
        <p:nvSpPr>
          <p:cNvPr id="3" name="Footer Placeholder 2">
            <a:extLst>
              <a:ext uri="{FF2B5EF4-FFF2-40B4-BE49-F238E27FC236}">
                <a16:creationId xmlns:a16="http://schemas.microsoft.com/office/drawing/2014/main" id="{D1876EBB-A5D3-3225-B1E1-6646C2CFA675}"/>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32A7544D-468B-B026-80FF-30D6A75DF811}"/>
              </a:ext>
            </a:extLst>
          </p:cNvPr>
          <p:cNvSpPr>
            <a:spLocks noGrp="1"/>
          </p:cNvSpPr>
          <p:nvPr>
            <p:ph type="sldNum" sz="quarter" idx="12"/>
          </p:nvPr>
        </p:nvSpPr>
        <p:spPr/>
        <p:txBody>
          <a:bodyPr/>
          <a:lstStyle/>
          <a:p>
            <a:fld id="{C01389E6-C847-4AD0-B56D-D205B2EAB1EE}" type="slidenum">
              <a:rPr lang="en-US" smtClean="0"/>
              <a:t>8</a:t>
            </a:fld>
            <a:endParaRPr lang="en-US" dirty="0"/>
          </a:p>
        </p:txBody>
      </p:sp>
      <p:pic>
        <p:nvPicPr>
          <p:cNvPr id="6" name="Picture 5">
            <a:extLst>
              <a:ext uri="{FF2B5EF4-FFF2-40B4-BE49-F238E27FC236}">
                <a16:creationId xmlns:a16="http://schemas.microsoft.com/office/drawing/2014/main" id="{EF120298-4417-3EA3-39F6-009466C93467}"/>
              </a:ext>
            </a:extLst>
          </p:cNvPr>
          <p:cNvPicPr>
            <a:picLocks noChangeAspect="1"/>
          </p:cNvPicPr>
          <p:nvPr/>
        </p:nvPicPr>
        <p:blipFill>
          <a:blip r:embed="rId2"/>
          <a:stretch>
            <a:fillRect/>
          </a:stretch>
        </p:blipFill>
        <p:spPr>
          <a:xfrm>
            <a:off x="248884" y="209982"/>
            <a:ext cx="4897459" cy="3544371"/>
          </a:xfrm>
          <a:prstGeom prst="rect">
            <a:avLst/>
          </a:prstGeom>
        </p:spPr>
      </p:pic>
      <p:pic>
        <p:nvPicPr>
          <p:cNvPr id="8" name="Picture 7">
            <a:extLst>
              <a:ext uri="{FF2B5EF4-FFF2-40B4-BE49-F238E27FC236}">
                <a16:creationId xmlns:a16="http://schemas.microsoft.com/office/drawing/2014/main" id="{D0011827-AE80-5B03-3E61-220948908E17}"/>
              </a:ext>
            </a:extLst>
          </p:cNvPr>
          <p:cNvPicPr>
            <a:picLocks noChangeAspect="1"/>
          </p:cNvPicPr>
          <p:nvPr/>
        </p:nvPicPr>
        <p:blipFill rotWithShape="1">
          <a:blip r:embed="rId3"/>
          <a:srcRect l="67987" t="10931" r="7864" b="16208"/>
          <a:stretch/>
        </p:blipFill>
        <p:spPr>
          <a:xfrm>
            <a:off x="4856407" y="820229"/>
            <a:ext cx="2132602" cy="3920078"/>
          </a:xfrm>
          <a:prstGeom prst="rect">
            <a:avLst/>
          </a:prstGeom>
        </p:spPr>
      </p:pic>
      <p:sp>
        <p:nvSpPr>
          <p:cNvPr id="9" name="Rectangle 8">
            <a:extLst>
              <a:ext uri="{FF2B5EF4-FFF2-40B4-BE49-F238E27FC236}">
                <a16:creationId xmlns:a16="http://schemas.microsoft.com/office/drawing/2014/main" id="{4E50A0A5-7BF5-0F5E-49AC-3B7AE64FB12D}"/>
              </a:ext>
            </a:extLst>
          </p:cNvPr>
          <p:cNvSpPr/>
          <p:nvPr/>
        </p:nvSpPr>
        <p:spPr>
          <a:xfrm>
            <a:off x="5187532" y="2556960"/>
            <a:ext cx="972065" cy="3871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21213CD-33F4-C607-28E5-A19192FF5362}"/>
              </a:ext>
            </a:extLst>
          </p:cNvPr>
          <p:cNvSpPr txBox="1"/>
          <p:nvPr/>
        </p:nvSpPr>
        <p:spPr>
          <a:xfrm>
            <a:off x="354227" y="4077730"/>
            <a:ext cx="4502180" cy="369332"/>
          </a:xfrm>
          <a:prstGeom prst="rect">
            <a:avLst/>
          </a:prstGeom>
          <a:noFill/>
        </p:spPr>
        <p:txBody>
          <a:bodyPr wrap="square" rtlCol="0">
            <a:spAutoFit/>
          </a:bodyPr>
          <a:lstStyle/>
          <a:p>
            <a:r>
              <a:rPr lang="en-US" dirty="0"/>
              <a:t>4.On click “skip” this window will display</a:t>
            </a:r>
            <a:endParaRPr lang="en-IN" dirty="0"/>
          </a:p>
        </p:txBody>
      </p:sp>
      <p:pic>
        <p:nvPicPr>
          <p:cNvPr id="13" name="Picture 12">
            <a:extLst>
              <a:ext uri="{FF2B5EF4-FFF2-40B4-BE49-F238E27FC236}">
                <a16:creationId xmlns:a16="http://schemas.microsoft.com/office/drawing/2014/main" id="{95C30B80-A1AB-F568-412D-B0506B491587}"/>
              </a:ext>
            </a:extLst>
          </p:cNvPr>
          <p:cNvPicPr>
            <a:picLocks noChangeAspect="1"/>
          </p:cNvPicPr>
          <p:nvPr/>
        </p:nvPicPr>
        <p:blipFill>
          <a:blip r:embed="rId4"/>
          <a:stretch>
            <a:fillRect/>
          </a:stretch>
        </p:blipFill>
        <p:spPr>
          <a:xfrm>
            <a:off x="6528988" y="2850292"/>
            <a:ext cx="5663012" cy="4007708"/>
          </a:xfrm>
          <a:prstGeom prst="rect">
            <a:avLst/>
          </a:prstGeom>
        </p:spPr>
      </p:pic>
      <p:sp>
        <p:nvSpPr>
          <p:cNvPr id="14" name="TextBox 13">
            <a:extLst>
              <a:ext uri="{FF2B5EF4-FFF2-40B4-BE49-F238E27FC236}">
                <a16:creationId xmlns:a16="http://schemas.microsoft.com/office/drawing/2014/main" id="{81570A5F-FD06-664F-5D5C-640E31A9A85C}"/>
              </a:ext>
            </a:extLst>
          </p:cNvPr>
          <p:cNvSpPr txBox="1"/>
          <p:nvPr/>
        </p:nvSpPr>
        <p:spPr>
          <a:xfrm>
            <a:off x="7502922" y="2104218"/>
            <a:ext cx="4440194" cy="646331"/>
          </a:xfrm>
          <a:prstGeom prst="rect">
            <a:avLst/>
          </a:prstGeom>
          <a:noFill/>
        </p:spPr>
        <p:txBody>
          <a:bodyPr wrap="square" rtlCol="0">
            <a:spAutoFit/>
          </a:bodyPr>
          <a:lstStyle/>
          <a:p>
            <a:r>
              <a:rPr lang="en-US" dirty="0"/>
              <a:t>5. On click on “enter to exam”  the exam page will display</a:t>
            </a:r>
            <a:endParaRPr lang="en-IN" dirty="0"/>
          </a:p>
        </p:txBody>
      </p:sp>
    </p:spTree>
    <p:extLst>
      <p:ext uri="{BB962C8B-B14F-4D97-AF65-F5344CB8AC3E}">
        <p14:creationId xmlns:p14="http://schemas.microsoft.com/office/powerpoint/2010/main" val="4066009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B2DF23-9FA4-0F7A-6973-3F609C223C10}"/>
              </a:ext>
            </a:extLst>
          </p:cNvPr>
          <p:cNvSpPr>
            <a:spLocks noGrp="1"/>
          </p:cNvSpPr>
          <p:nvPr>
            <p:ph type="dt" sz="half" idx="10"/>
          </p:nvPr>
        </p:nvSpPr>
        <p:spPr/>
        <p:txBody>
          <a:bodyPr/>
          <a:lstStyle/>
          <a:p>
            <a:r>
              <a:rPr lang="en-US"/>
              <a:t>Monday, February 1, 20XX</a:t>
            </a:r>
            <a:endParaRPr lang="en-US" dirty="0"/>
          </a:p>
        </p:txBody>
      </p:sp>
      <p:sp>
        <p:nvSpPr>
          <p:cNvPr id="3" name="Footer Placeholder 2">
            <a:extLst>
              <a:ext uri="{FF2B5EF4-FFF2-40B4-BE49-F238E27FC236}">
                <a16:creationId xmlns:a16="http://schemas.microsoft.com/office/drawing/2014/main" id="{12832707-1301-6A39-4825-E5F8D516EE50}"/>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BC1AA749-BDBC-3391-376A-0DC169874139}"/>
              </a:ext>
            </a:extLst>
          </p:cNvPr>
          <p:cNvSpPr>
            <a:spLocks noGrp="1"/>
          </p:cNvSpPr>
          <p:nvPr>
            <p:ph type="sldNum" sz="quarter" idx="12"/>
          </p:nvPr>
        </p:nvSpPr>
        <p:spPr/>
        <p:txBody>
          <a:bodyPr/>
          <a:lstStyle/>
          <a:p>
            <a:fld id="{C01389E6-C847-4AD0-B56D-D205B2EAB1EE}" type="slidenum">
              <a:rPr lang="en-US" smtClean="0"/>
              <a:t>9</a:t>
            </a:fld>
            <a:endParaRPr lang="en-US" dirty="0"/>
          </a:p>
        </p:txBody>
      </p:sp>
      <p:pic>
        <p:nvPicPr>
          <p:cNvPr id="6" name="Picture 5">
            <a:extLst>
              <a:ext uri="{FF2B5EF4-FFF2-40B4-BE49-F238E27FC236}">
                <a16:creationId xmlns:a16="http://schemas.microsoft.com/office/drawing/2014/main" id="{493B7238-8471-FCF2-56EB-CAF53BEAACD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saturation sat="95000"/>
                    </a14:imgEffect>
                    <a14:imgEffect>
                      <a14:brightnessContrast contrast="67000"/>
                    </a14:imgEffect>
                  </a14:imgLayer>
                </a14:imgProps>
              </a:ext>
            </a:extLst>
          </a:blip>
          <a:stretch>
            <a:fillRect/>
          </a:stretch>
        </p:blipFill>
        <p:spPr>
          <a:xfrm>
            <a:off x="0" y="0"/>
            <a:ext cx="6512118" cy="3856383"/>
          </a:xfrm>
          <a:prstGeom prst="rect">
            <a:avLst/>
          </a:prstGeom>
        </p:spPr>
      </p:pic>
      <p:sp>
        <p:nvSpPr>
          <p:cNvPr id="10" name="Rectangle 9">
            <a:extLst>
              <a:ext uri="{FF2B5EF4-FFF2-40B4-BE49-F238E27FC236}">
                <a16:creationId xmlns:a16="http://schemas.microsoft.com/office/drawing/2014/main" id="{75362F4D-1B6B-51FF-A3DC-AF4DDFC4B64B}"/>
              </a:ext>
            </a:extLst>
          </p:cNvPr>
          <p:cNvSpPr/>
          <p:nvPr/>
        </p:nvSpPr>
        <p:spPr>
          <a:xfrm>
            <a:off x="1381328" y="2003898"/>
            <a:ext cx="457201" cy="2918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0FD5850-B935-1253-A9F1-A0DB12725FAB}"/>
              </a:ext>
            </a:extLst>
          </p:cNvPr>
          <p:cNvSpPr txBox="1"/>
          <p:nvPr/>
        </p:nvSpPr>
        <p:spPr>
          <a:xfrm>
            <a:off x="846306" y="4124528"/>
            <a:ext cx="3122579" cy="1200329"/>
          </a:xfrm>
          <a:prstGeom prst="rect">
            <a:avLst/>
          </a:prstGeom>
          <a:noFill/>
        </p:spPr>
        <p:txBody>
          <a:bodyPr wrap="square" rtlCol="0">
            <a:spAutoFit/>
          </a:bodyPr>
          <a:lstStyle/>
          <a:p>
            <a:r>
              <a:rPr lang="en-US" dirty="0"/>
              <a:t>6.</a:t>
            </a:r>
            <a:r>
              <a:rPr lang="en-IN" dirty="0"/>
              <a:t> On click “next “ the next question will display and save the previous question answer. </a:t>
            </a:r>
            <a:endParaRPr lang="en-US" dirty="0"/>
          </a:p>
        </p:txBody>
      </p:sp>
      <p:sp>
        <p:nvSpPr>
          <p:cNvPr id="12" name="TextBox 11">
            <a:extLst>
              <a:ext uri="{FF2B5EF4-FFF2-40B4-BE49-F238E27FC236}">
                <a16:creationId xmlns:a16="http://schemas.microsoft.com/office/drawing/2014/main" id="{B157CA10-969E-4D19-3BD3-9D20C905111A}"/>
              </a:ext>
            </a:extLst>
          </p:cNvPr>
          <p:cNvSpPr txBox="1"/>
          <p:nvPr/>
        </p:nvSpPr>
        <p:spPr>
          <a:xfrm>
            <a:off x="7577864" y="2149813"/>
            <a:ext cx="3832698" cy="646331"/>
          </a:xfrm>
          <a:prstGeom prst="rect">
            <a:avLst/>
          </a:prstGeom>
          <a:noFill/>
        </p:spPr>
        <p:txBody>
          <a:bodyPr wrap="square" rtlCol="0">
            <a:spAutoFit/>
          </a:bodyPr>
          <a:lstStyle/>
          <a:p>
            <a:r>
              <a:rPr lang="en-US" dirty="0"/>
              <a:t>7</a:t>
            </a:r>
            <a:r>
              <a:rPr lang="en-US" dirty="0">
                <a:solidFill>
                  <a:schemeClr val="tx1">
                    <a:lumMod val="95000"/>
                    <a:lumOff val="5000"/>
                  </a:schemeClr>
                </a:solidFill>
              </a:rPr>
              <a:t>.On click “next” at finial question the result will display</a:t>
            </a:r>
            <a:endParaRPr lang="en-IN" dirty="0">
              <a:solidFill>
                <a:schemeClr val="tx1">
                  <a:lumMod val="95000"/>
                  <a:lumOff val="5000"/>
                </a:schemeClr>
              </a:solidFill>
            </a:endParaRPr>
          </a:p>
        </p:txBody>
      </p:sp>
      <p:pic>
        <p:nvPicPr>
          <p:cNvPr id="14" name="Picture 13">
            <a:extLst>
              <a:ext uri="{FF2B5EF4-FFF2-40B4-BE49-F238E27FC236}">
                <a16:creationId xmlns:a16="http://schemas.microsoft.com/office/drawing/2014/main" id="{341B931D-AA10-BC44-EE77-C424B9E90BAF}"/>
              </a:ext>
            </a:extLst>
          </p:cNvPr>
          <p:cNvPicPr>
            <a:picLocks noChangeAspect="1"/>
          </p:cNvPicPr>
          <p:nvPr/>
        </p:nvPicPr>
        <p:blipFill>
          <a:blip r:embed="rId4"/>
          <a:stretch>
            <a:fillRect/>
          </a:stretch>
        </p:blipFill>
        <p:spPr>
          <a:xfrm>
            <a:off x="5718773" y="3219855"/>
            <a:ext cx="6467813" cy="3638145"/>
          </a:xfrm>
          <a:prstGeom prst="rect">
            <a:avLst/>
          </a:prstGeom>
        </p:spPr>
      </p:pic>
    </p:spTree>
    <p:extLst>
      <p:ext uri="{BB962C8B-B14F-4D97-AF65-F5344CB8AC3E}">
        <p14:creationId xmlns:p14="http://schemas.microsoft.com/office/powerpoint/2010/main" val="910894147"/>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2.xml><?xml version="1.0" encoding="utf-8"?>
<ds:datastoreItem xmlns:ds="http://schemas.openxmlformats.org/officeDocument/2006/customXml" ds:itemID="{9B9123E8-1B6B-49B5-873D-A8D01C369B6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1E43E0E-1DE3-4D32-85EB-739731B9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Gradient rise design</Template>
  <TotalTime>69</TotalTime>
  <Words>313</Words>
  <Application>Microsoft Office PowerPoint</Application>
  <PresentationFormat>Widescreen</PresentationFormat>
  <Paragraphs>65</Paragraphs>
  <Slides>11</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Avenir Next LT Pro</vt:lpstr>
      <vt:lpstr>Avenir Next LT Pro Light</vt:lpstr>
      <vt:lpstr>Calibri</vt:lpstr>
      <vt:lpstr>Söhne</vt:lpstr>
      <vt:lpstr>Times New Roman</vt:lpstr>
      <vt:lpstr>GradientRiseVTI</vt:lpstr>
      <vt:lpstr>QUIZ GAME DEVELOP IN PYTHON</vt:lpstr>
      <vt:lpstr>Agenda</vt:lpstr>
      <vt:lpstr>introduction</vt:lpstr>
      <vt:lpstr>technology</vt:lpstr>
      <vt:lpstr>modules</vt:lpstr>
      <vt:lpstr>output</vt:lpstr>
      <vt:lpstr>PowerPoint Presentation</vt:lpstr>
      <vt:lpstr>PowerPoint Presentation</vt:lpstr>
      <vt:lpstr>PowerPoint Presentation</vt:lpstr>
      <vt:lpstr>Output video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QUIZ GAME DEVELOP IN PYTHON</dc:title>
  <dc:creator>Ganesh Reddy</dc:creator>
  <cp:lastModifiedBy>Ganesh Reddy</cp:lastModifiedBy>
  <cp:revision>1</cp:revision>
  <dcterms:created xsi:type="dcterms:W3CDTF">2023-08-06T10:09:56Z</dcterms:created>
  <dcterms:modified xsi:type="dcterms:W3CDTF">2023-08-07T13:13:31Z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